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61" d="100"/>
          <a:sy n="61" d="100"/>
        </p:scale>
        <p:origin x="-16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44FF09-946E-4E2E-A527-AD0742C2FE42}" type="datetimeFigureOut">
              <a:rPr lang="el-GR" smtClean="0"/>
              <a:t>20/02/2017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7C5D6F-8791-47F0-9E18-C155174A427E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pchiou.gr/docs/appinventor_code_club/App%20Inventor%20Programming%20(Part%20B).pdf" TargetMode="External"/><Relationship Id="rId2" Type="http://schemas.openxmlformats.org/officeDocument/2006/relationships/hyperlink" Target="http://www.sepchiou.gr/docs/appinventor_code_club/App%20Inventor%20Programming%20(Part%20A)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Προγραμματισμοσ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με δημιουργια εφαρμογων για κινητεσ συσκευεσ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Ερευνητική Εργασία </a:t>
            </a:r>
          </a:p>
          <a:p>
            <a:r>
              <a:rPr lang="el-GR" dirty="0" smtClean="0"/>
              <a:t>Β’ Τάξης ΓΕΛ Κρανιδίου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56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Υπεύθυνη Ομάδων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Project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/>
          <a:lstStyle/>
          <a:p>
            <a:pPr marL="137160" indent="0">
              <a:buNone/>
            </a:pPr>
            <a:r>
              <a:rPr lang="el-GR" smtClean="0"/>
              <a:t>Λαμπίρη Νιόβη</a:t>
            </a:r>
            <a:endParaRPr lang="el-GR" dirty="0" smtClean="0"/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323528" y="36450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Υπεύθυνη Καθηγήτρια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323528" y="5068516"/>
            <a:ext cx="8229600" cy="8783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r">
              <a:buFont typeface="Wingdings 2"/>
              <a:buNone/>
            </a:pPr>
            <a:r>
              <a:rPr lang="el-GR" dirty="0" smtClean="0"/>
              <a:t>Ρόζου Μαρία</a:t>
            </a:r>
          </a:p>
        </p:txBody>
      </p:sp>
    </p:spTree>
    <p:extLst>
      <p:ext uri="{BB962C8B-B14F-4D97-AF65-F5344CB8AC3E}">
        <p14:creationId xmlns:p14="http://schemas.microsoft.com/office/powerpoint/2010/main" val="362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Project Team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032448" cy="4525963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l-GR" dirty="0" smtClean="0"/>
              <a:t>1. Βλαχόπουλος Νίκος</a:t>
            </a:r>
          </a:p>
          <a:p>
            <a:pPr marL="137160" indent="0">
              <a:buNone/>
            </a:pPr>
            <a:r>
              <a:rPr lang="el-GR" dirty="0" smtClean="0"/>
              <a:t>2. Γεωργιάδης Δημήτρης</a:t>
            </a:r>
          </a:p>
          <a:p>
            <a:pPr marL="137160" indent="0">
              <a:buNone/>
            </a:pPr>
            <a:r>
              <a:rPr lang="el-GR" dirty="0" smtClean="0"/>
              <a:t>3. Ζέρβας Θανάσης</a:t>
            </a:r>
          </a:p>
          <a:p>
            <a:pPr marL="137160" indent="0">
              <a:buNone/>
            </a:pPr>
            <a:r>
              <a:rPr lang="el-GR" dirty="0" smtClean="0"/>
              <a:t>4. Καϊσόπουλος Δημήτρης</a:t>
            </a:r>
          </a:p>
          <a:p>
            <a:pPr marL="137160" indent="0">
              <a:buNone/>
            </a:pPr>
            <a:r>
              <a:rPr lang="el-GR" dirty="0" smtClean="0"/>
              <a:t>5. Καλαντζής Σωτήρης</a:t>
            </a:r>
          </a:p>
          <a:p>
            <a:pPr marL="137160" indent="0">
              <a:buNone/>
            </a:pPr>
            <a:r>
              <a:rPr lang="el-GR" dirty="0" smtClean="0"/>
              <a:t>6. Καραμαδούκης Κοσμάς</a:t>
            </a:r>
          </a:p>
          <a:p>
            <a:pPr marL="137160" indent="0">
              <a:buNone/>
            </a:pPr>
            <a:r>
              <a:rPr lang="el-GR" dirty="0"/>
              <a:t>7</a:t>
            </a:r>
            <a:r>
              <a:rPr lang="el-GR" dirty="0" smtClean="0"/>
              <a:t>. Λάμπρου Ιάσων</a:t>
            </a:r>
          </a:p>
          <a:p>
            <a:pPr marL="137160" indent="0">
              <a:buNone/>
            </a:pPr>
            <a:r>
              <a:rPr lang="el-GR" dirty="0"/>
              <a:t>8</a:t>
            </a:r>
            <a:r>
              <a:rPr lang="el-GR" dirty="0" smtClean="0"/>
              <a:t>. Λατίφι Τζουλιάνο</a:t>
            </a:r>
          </a:p>
          <a:p>
            <a:pPr marL="137160" indent="0">
              <a:buNone/>
            </a:pPr>
            <a:r>
              <a:rPr lang="el-GR" dirty="0"/>
              <a:t>9</a:t>
            </a:r>
            <a:r>
              <a:rPr lang="el-GR" dirty="0" smtClean="0"/>
              <a:t>. Λόσι Γεωργία</a:t>
            </a:r>
          </a:p>
          <a:p>
            <a:pPr marL="137160" indent="0">
              <a:buNone/>
            </a:pPr>
            <a:r>
              <a:rPr lang="el-GR" dirty="0" smtClean="0"/>
              <a:t>10. Λούμης Χρήστος</a:t>
            </a:r>
          </a:p>
          <a:p>
            <a:pPr marL="137160" indent="0">
              <a:buNone/>
            </a:pPr>
            <a:r>
              <a:rPr lang="el-GR" dirty="0" smtClean="0"/>
              <a:t>11. Νικολέτος Δημήτρης</a:t>
            </a:r>
          </a:p>
          <a:p>
            <a:pPr marL="137160" indent="0">
              <a:buNone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680520" cy="4525963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l-GR" dirty="0"/>
              <a:t>12. Ντουζένης </a:t>
            </a:r>
            <a:r>
              <a:rPr lang="el-GR" dirty="0" smtClean="0"/>
              <a:t>Παναγιώτης</a:t>
            </a:r>
          </a:p>
          <a:p>
            <a:pPr marL="137160" indent="0">
              <a:buNone/>
            </a:pPr>
            <a:r>
              <a:rPr lang="el-GR" dirty="0" smtClean="0"/>
              <a:t>13. </a:t>
            </a:r>
            <a:r>
              <a:rPr lang="el-GR" dirty="0"/>
              <a:t>Ντουνέτας </a:t>
            </a:r>
            <a:r>
              <a:rPr lang="el-GR" dirty="0" smtClean="0"/>
              <a:t>Κοσμάς</a:t>
            </a:r>
          </a:p>
          <a:p>
            <a:pPr marL="137160" indent="0">
              <a:buNone/>
            </a:pPr>
            <a:r>
              <a:rPr lang="el-GR" dirty="0" smtClean="0"/>
              <a:t>14. Οικονομοπούλου Κωνσταντίνα</a:t>
            </a:r>
          </a:p>
          <a:p>
            <a:pPr marL="137160" indent="0">
              <a:buNone/>
            </a:pPr>
            <a:r>
              <a:rPr lang="el-GR" dirty="0" smtClean="0"/>
              <a:t>15. Οικονόμου Δήμητρα</a:t>
            </a:r>
          </a:p>
          <a:p>
            <a:pPr marL="137160" indent="0">
              <a:buNone/>
            </a:pPr>
            <a:r>
              <a:rPr lang="el-GR" dirty="0" smtClean="0"/>
              <a:t>16. Όψιμος Νίκος</a:t>
            </a:r>
          </a:p>
          <a:p>
            <a:pPr marL="137160" indent="0">
              <a:buNone/>
            </a:pPr>
            <a:r>
              <a:rPr lang="el-GR" dirty="0" smtClean="0"/>
              <a:t>17. Ρούσσος Δημήτρης</a:t>
            </a:r>
          </a:p>
          <a:p>
            <a:pPr marL="137160" indent="0">
              <a:buNone/>
            </a:pPr>
            <a:r>
              <a:rPr lang="el-GR" dirty="0" smtClean="0"/>
              <a:t>18. Στρίγκος Άγγελος</a:t>
            </a:r>
          </a:p>
          <a:p>
            <a:pPr marL="137160" indent="0">
              <a:buNone/>
            </a:pPr>
            <a:r>
              <a:rPr lang="el-GR" dirty="0" smtClean="0"/>
              <a:t>19. Στρίγκος Κώστας</a:t>
            </a:r>
          </a:p>
          <a:p>
            <a:pPr marL="137160" indent="0">
              <a:buNone/>
            </a:pPr>
            <a:r>
              <a:rPr lang="el-GR" dirty="0" smtClean="0"/>
              <a:t>18. Φασιλής Παναγιώτης</a:t>
            </a:r>
          </a:p>
          <a:p>
            <a:pPr marL="137160" indent="0">
              <a:buNone/>
            </a:pPr>
            <a:r>
              <a:rPr lang="el-GR" dirty="0" smtClean="0"/>
              <a:t>20. Φράγκου Θανάσης</a:t>
            </a:r>
          </a:p>
          <a:p>
            <a:pPr marL="137160" indent="0">
              <a:buNone/>
            </a:pPr>
            <a:r>
              <a:rPr lang="el-GR" dirty="0" smtClean="0"/>
              <a:t>21. Χάνι Νεσάτ</a:t>
            </a:r>
          </a:p>
        </p:txBody>
      </p:sp>
    </p:spTree>
    <p:extLst>
      <p:ext uri="{BB962C8B-B14F-4D97-AF65-F5344CB8AC3E}">
        <p14:creationId xmlns:p14="http://schemas.microsoft.com/office/powerpoint/2010/main" val="34834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el-GR" dirty="0" smtClean="0"/>
              <a:t>Οι δημιουργίες μας…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600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n-US" dirty="0" smtClean="0"/>
              <a:t>1. Balls Flashing</a:t>
            </a:r>
          </a:p>
          <a:p>
            <a:pPr marL="137160" indent="0">
              <a:buNone/>
            </a:pPr>
            <a:r>
              <a:rPr lang="en-US" dirty="0" smtClean="0"/>
              <a:t>2. Calculator</a:t>
            </a:r>
          </a:p>
          <a:p>
            <a:pPr marL="137160" indent="0">
              <a:buNone/>
            </a:pPr>
            <a:r>
              <a:rPr lang="en-US" dirty="0" smtClean="0"/>
              <a:t>3. Finger Painting</a:t>
            </a:r>
          </a:p>
          <a:p>
            <a:pPr marL="137160" indent="0">
              <a:buNone/>
            </a:pPr>
            <a:r>
              <a:rPr lang="en-US" dirty="0" smtClean="0"/>
              <a:t>4. Guard Dog</a:t>
            </a:r>
          </a:p>
          <a:p>
            <a:pPr marL="137160" indent="0">
              <a:buNone/>
            </a:pPr>
            <a:r>
              <a:rPr lang="en-US" dirty="0" smtClean="0"/>
              <a:t>5. Random Drops</a:t>
            </a:r>
          </a:p>
          <a:p>
            <a:pPr marL="137160" indent="0">
              <a:buNone/>
            </a:pPr>
            <a:r>
              <a:rPr lang="en-US" dirty="0" smtClean="0"/>
              <a:t>6. Where Is My Bike???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l-GR" dirty="0" smtClean="0"/>
              <a:t>Εργαλείο δημιουργίας: </a:t>
            </a:r>
            <a:r>
              <a:rPr lang="en-US" dirty="0" smtClean="0"/>
              <a:t>APP INVENTOR</a:t>
            </a:r>
          </a:p>
          <a:p>
            <a:pPr marL="137160" indent="0">
              <a:buNone/>
            </a:pPr>
            <a:endParaRPr lang="el-GR" dirty="0" smtClean="0"/>
          </a:p>
          <a:p>
            <a:pPr marL="137160" indent="0">
              <a:buNone/>
            </a:pPr>
            <a:r>
              <a:rPr lang="el-GR" dirty="0" smtClean="0"/>
              <a:t>Τα </a:t>
            </a:r>
            <a:r>
              <a:rPr lang="el-GR" dirty="0"/>
              <a:t>φύλλα εργασίας που χρησιμοποιήθηκαν στη δημιουργία των εφαρμογών αποσπάστηκαν από το Διαδίκτυο: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http://www.sepchiou.gr/docs/appinventor_code_club/App%20Inventor%20Programming%20%28Part%20A%29.pdf</a:t>
            </a:r>
            <a:r>
              <a:rPr lang="en-US" dirty="0"/>
              <a:t> </a:t>
            </a:r>
          </a:p>
          <a:p>
            <a:pPr marL="13716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http://www.sepchiou.gr/docs/appinventor_code_club/App%20Inventor%20Programming%20%28Part%20B%29.pdf</a:t>
            </a: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651510" indent="-514350"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947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r>
              <a:rPr lang="el-GR" dirty="0" smtClean="0"/>
              <a:t>Σας ευχαριστούμε!!!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82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171</Words>
  <Application>Microsoft Office PowerPoint</Application>
  <PresentationFormat>Προβολή στην οθόνη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Αποκορύφωμα</vt:lpstr>
      <vt:lpstr>Προγραμματισμοσ με δημιουργια εφαρμογων για κινητεσ συσκευεσ</vt:lpstr>
      <vt:lpstr>Υπεύθυνη Ομάδων Project</vt:lpstr>
      <vt:lpstr>Project Team</vt:lpstr>
      <vt:lpstr>Οι δημιουργίες μας…</vt:lpstr>
      <vt:lpstr>Σας ευχαριστούμε!!!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nnnn</dc:title>
  <dc:creator>Maria</dc:creator>
  <cp:lastModifiedBy>Grammateia</cp:lastModifiedBy>
  <cp:revision>8</cp:revision>
  <dcterms:created xsi:type="dcterms:W3CDTF">2017-02-09T20:30:39Z</dcterms:created>
  <dcterms:modified xsi:type="dcterms:W3CDTF">2017-02-20T07:48:03Z</dcterms:modified>
</cp:coreProperties>
</file>